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6"/>
  </p:notesMasterIdLst>
  <p:handoutMasterIdLst>
    <p:handoutMasterId r:id="rId77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520" r:id="rId50"/>
    <p:sldId id="451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13" r:id="rId63"/>
    <p:sldId id="458" r:id="rId64"/>
    <p:sldId id="459" r:id="rId65"/>
    <p:sldId id="460" r:id="rId66"/>
    <p:sldId id="461" r:id="rId67"/>
    <p:sldId id="514" r:id="rId68"/>
    <p:sldId id="462" r:id="rId69"/>
    <p:sldId id="477" r:id="rId70"/>
    <p:sldId id="463" r:id="rId71"/>
    <p:sldId id="467" r:id="rId72"/>
    <p:sldId id="515" r:id="rId73"/>
    <p:sldId id="488" r:id="rId74"/>
    <p:sldId id="517" r:id="rId7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0" d="100"/>
          <a:sy n="60" d="100"/>
        </p:scale>
        <p:origin x="1325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0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699928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while (true) {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buffer[in] = </a:t>
            </a:r>
            <a:r>
              <a:rPr lang="en-US" altLang="en-US" sz="17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7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6931219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</a:t>
            </a:r>
            <a:r>
              <a:rPr lang="en-US" altLang="en-US" sz="16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16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out = (out + 1) % BUFFER_SIZE; 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    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 dirty="0"/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16504</TotalTime>
  <Words>3809</Words>
  <Application>Microsoft Office PowerPoint</Application>
  <PresentationFormat>On-screen Show (4:3)</PresentationFormat>
  <Paragraphs>476</Paragraphs>
  <Slides>74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344</cp:revision>
  <cp:lastPrinted>2013-10-02T18:16:40Z</cp:lastPrinted>
  <dcterms:created xsi:type="dcterms:W3CDTF">2011-01-13T23:43:38Z</dcterms:created>
  <dcterms:modified xsi:type="dcterms:W3CDTF">2020-02-15T20:37:53Z</dcterms:modified>
</cp:coreProperties>
</file>